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2D398C-62DA-43E1-88D0-D9A83FDEAE31}" v="14" dt="2025-10-01T13:07:48.1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354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PRITTA Liliane" userId="0e6141c4-fca3-4ffe-9c2b-9ea54e7ddbeb" providerId="ADAL" clId="{59DB263B-5402-4F02-9F59-25D569336B33}"/>
    <pc:docChg chg="custSel addSld delSld modSld delMainMaster">
      <pc:chgData name="CAPRITTA Liliane" userId="0e6141c4-fca3-4ffe-9c2b-9ea54e7ddbeb" providerId="ADAL" clId="{59DB263B-5402-4F02-9F59-25D569336B33}" dt="2025-10-01T13:11:01.939" v="230" actId="2696"/>
      <pc:docMkLst>
        <pc:docMk/>
      </pc:docMkLst>
      <pc:sldChg chg="addSp modSp del mod">
        <pc:chgData name="CAPRITTA Liliane" userId="0e6141c4-fca3-4ffe-9c2b-9ea54e7ddbeb" providerId="ADAL" clId="{59DB263B-5402-4F02-9F59-25D569336B33}" dt="2025-10-01T12:35:55.504" v="11" actId="2696"/>
        <pc:sldMkLst>
          <pc:docMk/>
          <pc:sldMk cId="4151057600" sldId="256"/>
        </pc:sldMkLst>
        <pc:picChg chg="add mod">
          <ac:chgData name="CAPRITTA Liliane" userId="0e6141c4-fca3-4ffe-9c2b-9ea54e7ddbeb" providerId="ADAL" clId="{59DB263B-5402-4F02-9F59-25D569336B33}" dt="2025-10-01T12:35:42.829" v="10" actId="14100"/>
          <ac:picMkLst>
            <pc:docMk/>
            <pc:sldMk cId="4151057600" sldId="256"/>
            <ac:picMk id="4" creationId="{F87B0944-8F74-635A-4AE0-C5881F419AB2}"/>
          </ac:picMkLst>
        </pc:picChg>
      </pc:sldChg>
      <pc:sldChg chg="del">
        <pc:chgData name="CAPRITTA Liliane" userId="0e6141c4-fca3-4ffe-9c2b-9ea54e7ddbeb" providerId="ADAL" clId="{59DB263B-5402-4F02-9F59-25D569336B33}" dt="2025-10-01T13:11:01.939" v="230" actId="2696"/>
        <pc:sldMkLst>
          <pc:docMk/>
          <pc:sldMk cId="3646715974" sldId="257"/>
        </pc:sldMkLst>
      </pc:sldChg>
      <pc:sldChg chg="modSp add del mod">
        <pc:chgData name="CAPRITTA Liliane" userId="0e6141c4-fca3-4ffe-9c2b-9ea54e7ddbeb" providerId="ADAL" clId="{59DB263B-5402-4F02-9F59-25D569336B33}" dt="2025-10-01T13:10:58.120" v="229" actId="2696"/>
        <pc:sldMkLst>
          <pc:docMk/>
          <pc:sldMk cId="403141739" sldId="258"/>
        </pc:sldMkLst>
        <pc:spChg chg="mod">
          <ac:chgData name="CAPRITTA Liliane" userId="0e6141c4-fca3-4ffe-9c2b-9ea54e7ddbeb" providerId="ADAL" clId="{59DB263B-5402-4F02-9F59-25D569336B33}" dt="2025-10-01T12:35:10.030" v="1" actId="27636"/>
          <ac:spMkLst>
            <pc:docMk/>
            <pc:sldMk cId="403141739" sldId="258"/>
            <ac:spMk id="3" creationId="{00000000-0000-0000-0000-000000000000}"/>
          </ac:spMkLst>
        </pc:spChg>
      </pc:sldChg>
      <pc:sldChg chg="addSp modSp add mod">
        <pc:chgData name="CAPRITTA Liliane" userId="0e6141c4-fca3-4ffe-9c2b-9ea54e7ddbeb" providerId="ADAL" clId="{59DB263B-5402-4F02-9F59-25D569336B33}" dt="2025-10-01T13:10:44.621" v="228" actId="14100"/>
        <pc:sldMkLst>
          <pc:docMk/>
          <pc:sldMk cId="1538679966" sldId="259"/>
        </pc:sldMkLst>
        <pc:spChg chg="mod">
          <ac:chgData name="CAPRITTA Liliane" userId="0e6141c4-fca3-4ffe-9c2b-9ea54e7ddbeb" providerId="ADAL" clId="{59DB263B-5402-4F02-9F59-25D569336B33}" dt="2025-10-01T12:36:22.992" v="16" actId="255"/>
          <ac:spMkLst>
            <pc:docMk/>
            <pc:sldMk cId="1538679966" sldId="259"/>
            <ac:spMk id="2" creationId="{00000000-0000-0000-0000-000000000000}"/>
          </ac:spMkLst>
        </pc:spChg>
        <pc:spChg chg="mod">
          <ac:chgData name="CAPRITTA Liliane" userId="0e6141c4-fca3-4ffe-9c2b-9ea54e7ddbeb" providerId="ADAL" clId="{59DB263B-5402-4F02-9F59-25D569336B33}" dt="2025-10-01T13:10:04.092" v="221" actId="20577"/>
          <ac:spMkLst>
            <pc:docMk/>
            <pc:sldMk cId="1538679966" sldId="259"/>
            <ac:spMk id="3" creationId="{00000000-0000-0000-0000-000000000000}"/>
          </ac:spMkLst>
        </pc:spChg>
        <pc:picChg chg="mod">
          <ac:chgData name="CAPRITTA Liliane" userId="0e6141c4-fca3-4ffe-9c2b-9ea54e7ddbeb" providerId="ADAL" clId="{59DB263B-5402-4F02-9F59-25D569336B33}" dt="2025-10-01T13:07:41.604" v="188" actId="14100"/>
          <ac:picMkLst>
            <pc:docMk/>
            <pc:sldMk cId="1538679966" sldId="259"/>
            <ac:picMk id="4" creationId="{00000000-0000-0000-0000-000000000000}"/>
          </ac:picMkLst>
        </pc:picChg>
        <pc:picChg chg="mod">
          <ac:chgData name="CAPRITTA Liliane" userId="0e6141c4-fca3-4ffe-9c2b-9ea54e7ddbeb" providerId="ADAL" clId="{59DB263B-5402-4F02-9F59-25D569336B33}" dt="2025-10-01T13:07:07.236" v="176" actId="14100"/>
          <ac:picMkLst>
            <pc:docMk/>
            <pc:sldMk cId="1538679966" sldId="259"/>
            <ac:picMk id="5" creationId="{92C32F5D-83E0-1544-DD1F-90CCE25E92A3}"/>
          </ac:picMkLst>
        </pc:picChg>
        <pc:picChg chg="mod">
          <ac:chgData name="CAPRITTA Liliane" userId="0e6141c4-fca3-4ffe-9c2b-9ea54e7ddbeb" providerId="ADAL" clId="{59DB263B-5402-4F02-9F59-25D569336B33}" dt="2025-10-01T13:07:17.740" v="180" actId="14100"/>
          <ac:picMkLst>
            <pc:docMk/>
            <pc:sldMk cId="1538679966" sldId="259"/>
            <ac:picMk id="6" creationId="{00000000-0000-0000-0000-000000000000}"/>
          </ac:picMkLst>
        </pc:picChg>
        <pc:picChg chg="mod">
          <ac:chgData name="CAPRITTA Liliane" userId="0e6141c4-fca3-4ffe-9c2b-9ea54e7ddbeb" providerId="ADAL" clId="{59DB263B-5402-4F02-9F59-25D569336B33}" dt="2025-10-01T13:06:47.109" v="171" actId="14100"/>
          <ac:picMkLst>
            <pc:docMk/>
            <pc:sldMk cId="1538679966" sldId="259"/>
            <ac:picMk id="7" creationId="{00000000-0000-0000-0000-000000000000}"/>
          </ac:picMkLst>
        </pc:picChg>
        <pc:picChg chg="mod">
          <ac:chgData name="CAPRITTA Liliane" userId="0e6141c4-fca3-4ffe-9c2b-9ea54e7ddbeb" providerId="ADAL" clId="{59DB263B-5402-4F02-9F59-25D569336B33}" dt="2025-10-01T13:08:31.821" v="204" actId="14100"/>
          <ac:picMkLst>
            <pc:docMk/>
            <pc:sldMk cId="1538679966" sldId="259"/>
            <ac:picMk id="8" creationId="{00000000-0000-0000-0000-000000000000}"/>
          </ac:picMkLst>
        </pc:picChg>
        <pc:picChg chg="mod">
          <ac:chgData name="CAPRITTA Liliane" userId="0e6141c4-fca3-4ffe-9c2b-9ea54e7ddbeb" providerId="ADAL" clId="{59DB263B-5402-4F02-9F59-25D569336B33}" dt="2025-10-01T13:06:35.549" v="167" actId="14100"/>
          <ac:picMkLst>
            <pc:docMk/>
            <pc:sldMk cId="1538679966" sldId="259"/>
            <ac:picMk id="10" creationId="{00000000-0000-0000-0000-000000000000}"/>
          </ac:picMkLst>
        </pc:picChg>
        <pc:picChg chg="mod">
          <ac:chgData name="CAPRITTA Liliane" userId="0e6141c4-fca3-4ffe-9c2b-9ea54e7ddbeb" providerId="ADAL" clId="{59DB263B-5402-4F02-9F59-25D569336B33}" dt="2025-10-01T13:06:15.132" v="162" actId="1076"/>
          <ac:picMkLst>
            <pc:docMk/>
            <pc:sldMk cId="1538679966" sldId="259"/>
            <ac:picMk id="11" creationId="{00000000-0000-0000-0000-000000000000}"/>
          </ac:picMkLst>
        </pc:picChg>
        <pc:picChg chg="mod">
          <ac:chgData name="CAPRITTA Liliane" userId="0e6141c4-fca3-4ffe-9c2b-9ea54e7ddbeb" providerId="ADAL" clId="{59DB263B-5402-4F02-9F59-25D569336B33}" dt="2025-10-01T13:08:06.307" v="195" actId="14100"/>
          <ac:picMkLst>
            <pc:docMk/>
            <pc:sldMk cId="1538679966" sldId="259"/>
            <ac:picMk id="12" creationId="{421916F3-C82A-4589-0ADC-B4042FBCE913}"/>
          </ac:picMkLst>
        </pc:picChg>
        <pc:picChg chg="mod">
          <ac:chgData name="CAPRITTA Liliane" userId="0e6141c4-fca3-4ffe-9c2b-9ea54e7ddbeb" providerId="ADAL" clId="{59DB263B-5402-4F02-9F59-25D569336B33}" dt="2025-10-01T13:06:07.548" v="158" actId="1076"/>
          <ac:picMkLst>
            <pc:docMk/>
            <pc:sldMk cId="1538679966" sldId="259"/>
            <ac:picMk id="13" creationId="{00000000-0000-0000-0000-000000000000}"/>
          </ac:picMkLst>
        </pc:picChg>
        <pc:picChg chg="add mod">
          <ac:chgData name="CAPRITTA Liliane" userId="0e6141c4-fca3-4ffe-9c2b-9ea54e7ddbeb" providerId="ADAL" clId="{59DB263B-5402-4F02-9F59-25D569336B33}" dt="2025-10-01T13:10:21.028" v="223" actId="14100"/>
          <ac:picMkLst>
            <pc:docMk/>
            <pc:sldMk cId="1538679966" sldId="259"/>
            <ac:picMk id="14" creationId="{FF775747-0774-432B-21DA-13AB93CDB89C}"/>
          </ac:picMkLst>
        </pc:picChg>
        <pc:picChg chg="mod">
          <ac:chgData name="CAPRITTA Liliane" userId="0e6141c4-fca3-4ffe-9c2b-9ea54e7ddbeb" providerId="ADAL" clId="{59DB263B-5402-4F02-9F59-25D569336B33}" dt="2025-10-01T13:10:26.549" v="224" actId="14100"/>
          <ac:picMkLst>
            <pc:docMk/>
            <pc:sldMk cId="1538679966" sldId="259"/>
            <ac:picMk id="15" creationId="{3484498A-D13A-5374-D652-C71CF7A8C8C1}"/>
          </ac:picMkLst>
        </pc:picChg>
        <pc:picChg chg="mod">
          <ac:chgData name="CAPRITTA Liliane" userId="0e6141c4-fca3-4ffe-9c2b-9ea54e7ddbeb" providerId="ADAL" clId="{59DB263B-5402-4F02-9F59-25D569336B33}" dt="2025-10-01T13:08:02.652" v="194" actId="14100"/>
          <ac:picMkLst>
            <pc:docMk/>
            <pc:sldMk cId="1538679966" sldId="259"/>
            <ac:picMk id="17" creationId="{A38FA5D0-CAC7-B961-EDA8-B73AD1B2AB3E}"/>
          </ac:picMkLst>
        </pc:picChg>
        <pc:picChg chg="mod">
          <ac:chgData name="CAPRITTA Liliane" userId="0e6141c4-fca3-4ffe-9c2b-9ea54e7ddbeb" providerId="ADAL" clId="{59DB263B-5402-4F02-9F59-25D569336B33}" dt="2025-10-01T13:10:37.358" v="226" actId="14100"/>
          <ac:picMkLst>
            <pc:docMk/>
            <pc:sldMk cId="1538679966" sldId="259"/>
            <ac:picMk id="19" creationId="{360D5781-47D9-CD50-B454-7604290B479E}"/>
          </ac:picMkLst>
        </pc:picChg>
        <pc:picChg chg="mod">
          <ac:chgData name="CAPRITTA Liliane" userId="0e6141c4-fca3-4ffe-9c2b-9ea54e7ddbeb" providerId="ADAL" clId="{59DB263B-5402-4F02-9F59-25D569336B33}" dt="2025-10-01T13:08:18.956" v="199" actId="14100"/>
          <ac:picMkLst>
            <pc:docMk/>
            <pc:sldMk cId="1538679966" sldId="259"/>
            <ac:picMk id="21" creationId="{D58A878F-4995-F5F6-FE4B-9FCB037A3875}"/>
          </ac:picMkLst>
        </pc:picChg>
        <pc:picChg chg="mod">
          <ac:chgData name="CAPRITTA Liliane" userId="0e6141c4-fca3-4ffe-9c2b-9ea54e7ddbeb" providerId="ADAL" clId="{59DB263B-5402-4F02-9F59-25D569336B33}" dt="2025-10-01T13:10:44.621" v="228" actId="14100"/>
          <ac:picMkLst>
            <pc:docMk/>
            <pc:sldMk cId="1538679966" sldId="259"/>
            <ac:picMk id="23" creationId="{8E9E5B06-1D9C-E831-03A9-35DC65CD0933}"/>
          </ac:picMkLst>
        </pc:picChg>
        <pc:picChg chg="mod">
          <ac:chgData name="CAPRITTA Liliane" userId="0e6141c4-fca3-4ffe-9c2b-9ea54e7ddbeb" providerId="ADAL" clId="{59DB263B-5402-4F02-9F59-25D569336B33}" dt="2025-10-01T13:08:27.483" v="203" actId="1076"/>
          <ac:picMkLst>
            <pc:docMk/>
            <pc:sldMk cId="1538679966" sldId="259"/>
            <ac:picMk id="25" creationId="{0CD01279-DC4C-F9DF-37C3-0301BFA76142}"/>
          </ac:picMkLst>
        </pc:picChg>
        <pc:picChg chg="mod">
          <ac:chgData name="CAPRITTA Liliane" userId="0e6141c4-fca3-4ffe-9c2b-9ea54e7ddbeb" providerId="ADAL" clId="{59DB263B-5402-4F02-9F59-25D569336B33}" dt="2025-10-01T13:10:32.461" v="225" actId="14100"/>
          <ac:picMkLst>
            <pc:docMk/>
            <pc:sldMk cId="1538679966" sldId="259"/>
            <ac:picMk id="27" creationId="{1905C037-A856-F1EB-77D3-B2321FF61976}"/>
          </ac:picMkLst>
        </pc:picChg>
        <pc:picChg chg="add mod">
          <ac:chgData name="CAPRITTA Liliane" userId="0e6141c4-fca3-4ffe-9c2b-9ea54e7ddbeb" providerId="ADAL" clId="{59DB263B-5402-4F02-9F59-25D569336B33}" dt="2025-10-01T13:07:48.108" v="190" actId="14100"/>
          <ac:picMkLst>
            <pc:docMk/>
            <pc:sldMk cId="1538679966" sldId="259"/>
            <ac:picMk id="1026" creationId="{2FD06C62-6A3E-0FA1-8B6D-101BB43475A5}"/>
          </ac:picMkLst>
        </pc:picChg>
      </pc:sldChg>
      <pc:sldMasterChg chg="del delSldLayout">
        <pc:chgData name="CAPRITTA Liliane" userId="0e6141c4-fca3-4ffe-9c2b-9ea54e7ddbeb" providerId="ADAL" clId="{59DB263B-5402-4F02-9F59-25D569336B33}" dt="2025-10-01T13:11:01.939" v="230" actId="2696"/>
        <pc:sldMasterMkLst>
          <pc:docMk/>
          <pc:sldMasterMk cId="928811459" sldId="2147483660"/>
        </pc:sldMasterMkLst>
        <pc:sldLayoutChg chg="del">
          <pc:chgData name="CAPRITTA Liliane" userId="0e6141c4-fca3-4ffe-9c2b-9ea54e7ddbeb" providerId="ADAL" clId="{59DB263B-5402-4F02-9F59-25D569336B33}" dt="2025-10-01T13:11:01.939" v="230" actId="2696"/>
          <pc:sldLayoutMkLst>
            <pc:docMk/>
            <pc:sldMasterMk cId="928811459" sldId="2147483660"/>
            <pc:sldLayoutMk cId="2866461571" sldId="2147483661"/>
          </pc:sldLayoutMkLst>
        </pc:sldLayoutChg>
        <pc:sldLayoutChg chg="del">
          <pc:chgData name="CAPRITTA Liliane" userId="0e6141c4-fca3-4ffe-9c2b-9ea54e7ddbeb" providerId="ADAL" clId="{59DB263B-5402-4F02-9F59-25D569336B33}" dt="2025-10-01T13:11:01.939" v="230" actId="2696"/>
          <pc:sldLayoutMkLst>
            <pc:docMk/>
            <pc:sldMasterMk cId="928811459" sldId="2147483660"/>
            <pc:sldLayoutMk cId="4258669549" sldId="2147483662"/>
          </pc:sldLayoutMkLst>
        </pc:sldLayoutChg>
        <pc:sldLayoutChg chg="del">
          <pc:chgData name="CAPRITTA Liliane" userId="0e6141c4-fca3-4ffe-9c2b-9ea54e7ddbeb" providerId="ADAL" clId="{59DB263B-5402-4F02-9F59-25D569336B33}" dt="2025-10-01T13:11:01.939" v="230" actId="2696"/>
          <pc:sldLayoutMkLst>
            <pc:docMk/>
            <pc:sldMasterMk cId="928811459" sldId="2147483660"/>
            <pc:sldLayoutMk cId="1723569912" sldId="2147483663"/>
          </pc:sldLayoutMkLst>
        </pc:sldLayoutChg>
        <pc:sldLayoutChg chg="del">
          <pc:chgData name="CAPRITTA Liliane" userId="0e6141c4-fca3-4ffe-9c2b-9ea54e7ddbeb" providerId="ADAL" clId="{59DB263B-5402-4F02-9F59-25D569336B33}" dt="2025-10-01T13:11:01.939" v="230" actId="2696"/>
          <pc:sldLayoutMkLst>
            <pc:docMk/>
            <pc:sldMasterMk cId="928811459" sldId="2147483660"/>
            <pc:sldLayoutMk cId="1300419484" sldId="2147483664"/>
          </pc:sldLayoutMkLst>
        </pc:sldLayoutChg>
        <pc:sldLayoutChg chg="del">
          <pc:chgData name="CAPRITTA Liliane" userId="0e6141c4-fca3-4ffe-9c2b-9ea54e7ddbeb" providerId="ADAL" clId="{59DB263B-5402-4F02-9F59-25D569336B33}" dt="2025-10-01T13:11:01.939" v="230" actId="2696"/>
          <pc:sldLayoutMkLst>
            <pc:docMk/>
            <pc:sldMasterMk cId="928811459" sldId="2147483660"/>
            <pc:sldLayoutMk cId="2374664456" sldId="2147483665"/>
          </pc:sldLayoutMkLst>
        </pc:sldLayoutChg>
        <pc:sldLayoutChg chg="del">
          <pc:chgData name="CAPRITTA Liliane" userId="0e6141c4-fca3-4ffe-9c2b-9ea54e7ddbeb" providerId="ADAL" clId="{59DB263B-5402-4F02-9F59-25D569336B33}" dt="2025-10-01T13:11:01.939" v="230" actId="2696"/>
          <pc:sldLayoutMkLst>
            <pc:docMk/>
            <pc:sldMasterMk cId="928811459" sldId="2147483660"/>
            <pc:sldLayoutMk cId="2794074647" sldId="2147483666"/>
          </pc:sldLayoutMkLst>
        </pc:sldLayoutChg>
        <pc:sldLayoutChg chg="del">
          <pc:chgData name="CAPRITTA Liliane" userId="0e6141c4-fca3-4ffe-9c2b-9ea54e7ddbeb" providerId="ADAL" clId="{59DB263B-5402-4F02-9F59-25D569336B33}" dt="2025-10-01T13:11:01.939" v="230" actId="2696"/>
          <pc:sldLayoutMkLst>
            <pc:docMk/>
            <pc:sldMasterMk cId="928811459" sldId="2147483660"/>
            <pc:sldLayoutMk cId="3338993204" sldId="2147483667"/>
          </pc:sldLayoutMkLst>
        </pc:sldLayoutChg>
        <pc:sldLayoutChg chg="del">
          <pc:chgData name="CAPRITTA Liliane" userId="0e6141c4-fca3-4ffe-9c2b-9ea54e7ddbeb" providerId="ADAL" clId="{59DB263B-5402-4F02-9F59-25D569336B33}" dt="2025-10-01T13:11:01.939" v="230" actId="2696"/>
          <pc:sldLayoutMkLst>
            <pc:docMk/>
            <pc:sldMasterMk cId="928811459" sldId="2147483660"/>
            <pc:sldLayoutMk cId="3081759574" sldId="2147483668"/>
          </pc:sldLayoutMkLst>
        </pc:sldLayoutChg>
        <pc:sldLayoutChg chg="del">
          <pc:chgData name="CAPRITTA Liliane" userId="0e6141c4-fca3-4ffe-9c2b-9ea54e7ddbeb" providerId="ADAL" clId="{59DB263B-5402-4F02-9F59-25D569336B33}" dt="2025-10-01T13:11:01.939" v="230" actId="2696"/>
          <pc:sldLayoutMkLst>
            <pc:docMk/>
            <pc:sldMasterMk cId="928811459" sldId="2147483660"/>
            <pc:sldLayoutMk cId="1690538164" sldId="2147483669"/>
          </pc:sldLayoutMkLst>
        </pc:sldLayoutChg>
        <pc:sldLayoutChg chg="del">
          <pc:chgData name="CAPRITTA Liliane" userId="0e6141c4-fca3-4ffe-9c2b-9ea54e7ddbeb" providerId="ADAL" clId="{59DB263B-5402-4F02-9F59-25D569336B33}" dt="2025-10-01T13:11:01.939" v="230" actId="2696"/>
          <pc:sldLayoutMkLst>
            <pc:docMk/>
            <pc:sldMasterMk cId="928811459" sldId="2147483660"/>
            <pc:sldLayoutMk cId="3756930908" sldId="2147483670"/>
          </pc:sldLayoutMkLst>
        </pc:sldLayoutChg>
        <pc:sldLayoutChg chg="del">
          <pc:chgData name="CAPRITTA Liliane" userId="0e6141c4-fca3-4ffe-9c2b-9ea54e7ddbeb" providerId="ADAL" clId="{59DB263B-5402-4F02-9F59-25D569336B33}" dt="2025-10-01T13:11:01.939" v="230" actId="2696"/>
          <pc:sldLayoutMkLst>
            <pc:docMk/>
            <pc:sldMasterMk cId="928811459" sldId="2147483660"/>
            <pc:sldLayoutMk cId="425595768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15050"/>
            <a:ext cx="6858000" cy="12207052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7726" y="4274727"/>
            <a:ext cx="4368902" cy="2926759"/>
          </a:xfrm>
        </p:spPr>
        <p:txBody>
          <a:bodyPr anchor="b">
            <a:noAutofit/>
          </a:bodyPr>
          <a:lstStyle>
            <a:lvl1pPr algn="r">
              <a:defRPr sz="3038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7726" y="7201483"/>
            <a:ext cx="4368902" cy="1950043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151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1083734"/>
            <a:ext cx="4835626" cy="6050844"/>
          </a:xfrm>
        </p:spPr>
        <p:txBody>
          <a:bodyPr anchor="ctr">
            <a:normAutofit/>
          </a:bodyPr>
          <a:lstStyle>
            <a:lvl1pPr algn="l">
              <a:defRPr sz="2475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7947378"/>
            <a:ext cx="4835626" cy="2792821"/>
          </a:xfrm>
        </p:spPr>
        <p:txBody>
          <a:bodyPr anchor="ctr">
            <a:normAutofit/>
          </a:bodyPr>
          <a:lstStyle>
            <a:lvl1pPr marL="0" indent="0" algn="l">
              <a:buNone/>
              <a:defRPr sz="1013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57178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3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13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91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69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48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26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434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6" y="1083733"/>
            <a:ext cx="4552950" cy="5373511"/>
          </a:xfrm>
        </p:spPr>
        <p:txBody>
          <a:bodyPr anchor="ctr">
            <a:normAutofit/>
          </a:bodyPr>
          <a:lstStyle>
            <a:lvl1pPr algn="l">
              <a:defRPr sz="2475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68454" y="6457246"/>
            <a:ext cx="4063795" cy="677333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57178" indent="0">
              <a:buFontTx/>
              <a:buNone/>
              <a:defRPr/>
            </a:lvl2pPr>
            <a:lvl3pPr marL="514356" indent="0">
              <a:buFontTx/>
              <a:buNone/>
              <a:defRPr/>
            </a:lvl3pPr>
            <a:lvl4pPr marL="771535" indent="0">
              <a:buFontTx/>
              <a:buNone/>
              <a:defRPr/>
            </a:lvl4pPr>
            <a:lvl5pPr marL="1028713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7947378"/>
            <a:ext cx="4835626" cy="2792821"/>
          </a:xfrm>
        </p:spPr>
        <p:txBody>
          <a:bodyPr anchor="ctr">
            <a:normAutofit/>
          </a:bodyPr>
          <a:lstStyle>
            <a:lvl1pPr marL="0" indent="0" algn="l">
              <a:buNone/>
              <a:defRPr sz="1013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57178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3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13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91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69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48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26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304802" y="1405116"/>
            <a:ext cx="342900" cy="1039602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/>
          <a:p>
            <a:pPr lvl="0"/>
            <a:r>
              <a:rPr lang="en-US" sz="45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02319" y="5131655"/>
            <a:ext cx="342900" cy="1039602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/>
          <a:p>
            <a:pPr lvl="0"/>
            <a:r>
              <a:rPr lang="en-US" sz="45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013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877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434645"/>
            <a:ext cx="4835626" cy="4614151"/>
          </a:xfrm>
        </p:spPr>
        <p:txBody>
          <a:bodyPr anchor="b">
            <a:normAutofit/>
          </a:bodyPr>
          <a:lstStyle>
            <a:lvl1pPr algn="l">
              <a:defRPr sz="2475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8048796"/>
            <a:ext cx="4835626" cy="2691403"/>
          </a:xfrm>
        </p:spPr>
        <p:txBody>
          <a:bodyPr anchor="t">
            <a:normAutofit/>
          </a:bodyPr>
          <a:lstStyle>
            <a:lvl1pPr marL="0" indent="0" algn="l">
              <a:buNone/>
              <a:defRPr sz="1013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57178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3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13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91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69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48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26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3192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6" y="1083733"/>
            <a:ext cx="4552950" cy="5373511"/>
          </a:xfrm>
        </p:spPr>
        <p:txBody>
          <a:bodyPr anchor="ctr">
            <a:normAutofit/>
          </a:bodyPr>
          <a:lstStyle>
            <a:lvl1pPr algn="l">
              <a:defRPr sz="2475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81000" y="7134579"/>
            <a:ext cx="4835626" cy="914219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57178" indent="0">
              <a:buFontTx/>
              <a:buNone/>
              <a:defRPr/>
            </a:lvl2pPr>
            <a:lvl3pPr marL="514356" indent="0">
              <a:buFontTx/>
              <a:buNone/>
              <a:defRPr/>
            </a:lvl3pPr>
            <a:lvl4pPr marL="771535" indent="0">
              <a:buFontTx/>
              <a:buNone/>
              <a:defRPr/>
            </a:lvl4pPr>
            <a:lvl5pPr marL="1028713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8048796"/>
            <a:ext cx="4835626" cy="2691403"/>
          </a:xfrm>
        </p:spPr>
        <p:txBody>
          <a:bodyPr anchor="t">
            <a:normAutofit/>
          </a:bodyPr>
          <a:lstStyle>
            <a:lvl1pPr marL="0" indent="0" algn="l">
              <a:buNone/>
              <a:defRPr sz="101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57178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3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13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91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69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48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26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304802" y="1405116"/>
            <a:ext cx="342900" cy="1039602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/>
          <a:p>
            <a:pPr lvl="0"/>
            <a:r>
              <a:rPr lang="en-US" sz="45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02319" y="5131655"/>
            <a:ext cx="342900" cy="1039602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/>
          <a:p>
            <a:pPr lvl="0"/>
            <a:r>
              <a:rPr lang="en-US" sz="45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91331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762" y="1083733"/>
            <a:ext cx="4830864" cy="5373511"/>
          </a:xfrm>
        </p:spPr>
        <p:txBody>
          <a:bodyPr anchor="ctr">
            <a:normAutofit/>
          </a:bodyPr>
          <a:lstStyle>
            <a:lvl1pPr algn="l">
              <a:defRPr sz="2475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81000" y="7134579"/>
            <a:ext cx="4835626" cy="914219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350">
                <a:solidFill>
                  <a:schemeClr val="accent1"/>
                </a:solidFill>
              </a:defRPr>
            </a:lvl1pPr>
            <a:lvl2pPr marL="257178" indent="0">
              <a:buFontTx/>
              <a:buNone/>
              <a:defRPr/>
            </a:lvl2pPr>
            <a:lvl3pPr marL="514356" indent="0">
              <a:buFontTx/>
              <a:buNone/>
              <a:defRPr/>
            </a:lvl3pPr>
            <a:lvl4pPr marL="771535" indent="0">
              <a:buFontTx/>
              <a:buNone/>
              <a:defRPr/>
            </a:lvl4pPr>
            <a:lvl5pPr marL="1028713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8048796"/>
            <a:ext cx="4835626" cy="2691403"/>
          </a:xfrm>
        </p:spPr>
        <p:txBody>
          <a:bodyPr anchor="t">
            <a:normAutofit/>
          </a:bodyPr>
          <a:lstStyle>
            <a:lvl1pPr marL="0" indent="0" algn="l">
              <a:buNone/>
              <a:defRPr sz="101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57178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3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13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91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69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48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26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4593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6690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1816" y="1083734"/>
            <a:ext cx="733918" cy="9335913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1" y="1083733"/>
            <a:ext cx="3971334" cy="933591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0314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02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422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4801544"/>
            <a:ext cx="4835626" cy="3247255"/>
          </a:xfrm>
        </p:spPr>
        <p:txBody>
          <a:bodyPr anchor="b"/>
          <a:lstStyle>
            <a:lvl1pPr algn="l">
              <a:defRPr sz="225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8048796"/>
            <a:ext cx="4835626" cy="1529600"/>
          </a:xfrm>
        </p:spPr>
        <p:txBody>
          <a:bodyPr anchor="t"/>
          <a:lstStyle>
            <a:lvl1pPr marL="0" indent="0" algn="l">
              <a:buNone/>
              <a:defRPr sz="112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57178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3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13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91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69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48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26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83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1" y="3841047"/>
            <a:ext cx="2353520" cy="689915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109" y="3841050"/>
            <a:ext cx="2353519" cy="689915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649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108" y="3841747"/>
            <a:ext cx="2354413" cy="1024466"/>
          </a:xfrm>
        </p:spPr>
        <p:txBody>
          <a:bodyPr anchor="b">
            <a:noAutofit/>
          </a:bodyPr>
          <a:lstStyle>
            <a:lvl1pPr marL="0" indent="0">
              <a:buNone/>
              <a:defRPr sz="1350" b="0"/>
            </a:lvl1pPr>
            <a:lvl2pPr marL="257178" indent="0">
              <a:buNone/>
              <a:defRPr sz="1125" b="1"/>
            </a:lvl2pPr>
            <a:lvl3pPr marL="514356" indent="0">
              <a:buNone/>
              <a:defRPr sz="1013" b="1"/>
            </a:lvl3pPr>
            <a:lvl4pPr marL="771535" indent="0">
              <a:buNone/>
              <a:defRPr sz="900" b="1"/>
            </a:lvl4pPr>
            <a:lvl5pPr marL="1028713" indent="0">
              <a:buNone/>
              <a:defRPr sz="900" b="1"/>
            </a:lvl5pPr>
            <a:lvl6pPr marL="1285891" indent="0">
              <a:buNone/>
              <a:defRPr sz="900" b="1"/>
            </a:lvl6pPr>
            <a:lvl7pPr marL="1543069" indent="0">
              <a:buNone/>
              <a:defRPr sz="900" b="1"/>
            </a:lvl7pPr>
            <a:lvl8pPr marL="1800248" indent="0">
              <a:buNone/>
              <a:defRPr sz="900" b="1"/>
            </a:lvl8pPr>
            <a:lvl9pPr marL="2057426" indent="0">
              <a:buNone/>
              <a:defRPr sz="9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108" y="4866214"/>
            <a:ext cx="2354413" cy="5873986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62216" y="3841747"/>
            <a:ext cx="2354410" cy="1024466"/>
          </a:xfrm>
        </p:spPr>
        <p:txBody>
          <a:bodyPr anchor="b">
            <a:noAutofit/>
          </a:bodyPr>
          <a:lstStyle>
            <a:lvl1pPr marL="0" indent="0">
              <a:buNone/>
              <a:defRPr sz="1350" b="0"/>
            </a:lvl1pPr>
            <a:lvl2pPr marL="257178" indent="0">
              <a:buNone/>
              <a:defRPr sz="1125" b="1"/>
            </a:lvl2pPr>
            <a:lvl3pPr marL="514356" indent="0">
              <a:buNone/>
              <a:defRPr sz="1013" b="1"/>
            </a:lvl3pPr>
            <a:lvl4pPr marL="771535" indent="0">
              <a:buNone/>
              <a:defRPr sz="900" b="1"/>
            </a:lvl4pPr>
            <a:lvl5pPr marL="1028713" indent="0">
              <a:buNone/>
              <a:defRPr sz="900" b="1"/>
            </a:lvl5pPr>
            <a:lvl6pPr marL="1285891" indent="0">
              <a:buNone/>
              <a:defRPr sz="900" b="1"/>
            </a:lvl6pPr>
            <a:lvl7pPr marL="1543069" indent="0">
              <a:buNone/>
              <a:defRPr sz="900" b="1"/>
            </a:lvl7pPr>
            <a:lvl8pPr marL="1800248" indent="0">
              <a:buNone/>
              <a:defRPr sz="900" b="1"/>
            </a:lvl8pPr>
            <a:lvl9pPr marL="2057426" indent="0">
              <a:buNone/>
              <a:defRPr sz="9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62216" y="4866214"/>
            <a:ext cx="2354410" cy="5873986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420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83733"/>
            <a:ext cx="4835626" cy="234808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6235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42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4185"/>
            <a:ext cx="2168172" cy="2272828"/>
          </a:xfrm>
        </p:spPr>
        <p:txBody>
          <a:bodyPr anchor="b">
            <a:normAutofit/>
          </a:bodyPr>
          <a:lstStyle>
            <a:lvl1pPr>
              <a:defRPr sz="112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7761" y="915423"/>
            <a:ext cx="2538867" cy="982477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4937012"/>
            <a:ext cx="2168172" cy="4594576"/>
          </a:xfrm>
        </p:spPr>
        <p:txBody>
          <a:bodyPr>
            <a:normAutofit/>
          </a:bodyPr>
          <a:lstStyle>
            <a:lvl1pPr marL="0" indent="0">
              <a:buNone/>
              <a:defRPr sz="788"/>
            </a:lvl1pPr>
            <a:lvl2pPr marL="257101" indent="0">
              <a:buNone/>
              <a:defRPr sz="788"/>
            </a:lvl2pPr>
            <a:lvl3pPr marL="514203" indent="0">
              <a:buNone/>
              <a:defRPr sz="675"/>
            </a:lvl3pPr>
            <a:lvl4pPr marL="771303" indent="0">
              <a:buNone/>
              <a:defRPr sz="563"/>
            </a:lvl4pPr>
            <a:lvl5pPr marL="1028404" indent="0">
              <a:buNone/>
              <a:defRPr sz="563"/>
            </a:lvl5pPr>
            <a:lvl6pPr marL="1285505" indent="0">
              <a:buNone/>
              <a:defRPr sz="563"/>
            </a:lvl6pPr>
            <a:lvl7pPr marL="1542606" indent="0">
              <a:buNone/>
              <a:defRPr sz="563"/>
            </a:lvl7pPr>
            <a:lvl8pPr marL="1799708" indent="0">
              <a:buNone/>
              <a:defRPr sz="563"/>
            </a:lvl8pPr>
            <a:lvl9pPr marL="2056809" indent="0">
              <a:buNone/>
              <a:defRPr sz="563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5743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2" y="8534400"/>
            <a:ext cx="4835625" cy="1007534"/>
          </a:xfrm>
        </p:spPr>
        <p:txBody>
          <a:bodyPr anchor="b">
            <a:normAutofit/>
          </a:bodyPr>
          <a:lstStyle>
            <a:lvl1pPr algn="l">
              <a:defRPr sz="135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1000" y="1083733"/>
            <a:ext cx="4835626" cy="6836832"/>
          </a:xfrm>
        </p:spPr>
        <p:txBody>
          <a:bodyPr anchor="t">
            <a:normAutofit/>
          </a:bodyPr>
          <a:lstStyle>
            <a:lvl1pPr marL="0" indent="0" algn="ctr">
              <a:buNone/>
              <a:defRPr sz="900"/>
            </a:lvl1pPr>
            <a:lvl2pPr marL="257178" indent="0">
              <a:buNone/>
              <a:defRPr sz="900"/>
            </a:lvl2pPr>
            <a:lvl3pPr marL="514356" indent="0">
              <a:buNone/>
              <a:defRPr sz="900"/>
            </a:lvl3pPr>
            <a:lvl4pPr marL="771535" indent="0">
              <a:buNone/>
              <a:defRPr sz="900"/>
            </a:lvl4pPr>
            <a:lvl5pPr marL="1028713" indent="0">
              <a:buNone/>
              <a:defRPr sz="900"/>
            </a:lvl5pPr>
            <a:lvl6pPr marL="1285891" indent="0">
              <a:buNone/>
              <a:defRPr sz="900"/>
            </a:lvl6pPr>
            <a:lvl7pPr marL="1543069" indent="0">
              <a:buNone/>
              <a:defRPr sz="900"/>
            </a:lvl7pPr>
            <a:lvl8pPr marL="1800248" indent="0">
              <a:buNone/>
              <a:defRPr sz="900"/>
            </a:lvl8pPr>
            <a:lvl9pPr marL="2057426" indent="0">
              <a:buNone/>
              <a:defRPr sz="9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2" y="9541934"/>
            <a:ext cx="4835625" cy="1198265"/>
          </a:xfrm>
        </p:spPr>
        <p:txBody>
          <a:bodyPr>
            <a:normAutofit/>
          </a:bodyPr>
          <a:lstStyle>
            <a:lvl1pPr marL="0" indent="0">
              <a:buNone/>
              <a:defRPr sz="675"/>
            </a:lvl1pPr>
            <a:lvl2pPr marL="257178" indent="0">
              <a:buNone/>
              <a:defRPr sz="675"/>
            </a:lvl2pPr>
            <a:lvl3pPr marL="514356" indent="0">
              <a:buNone/>
              <a:defRPr sz="563"/>
            </a:lvl3pPr>
            <a:lvl4pPr marL="771535" indent="0">
              <a:buNone/>
              <a:defRPr sz="506"/>
            </a:lvl4pPr>
            <a:lvl5pPr marL="1028713" indent="0">
              <a:buNone/>
              <a:defRPr sz="506"/>
            </a:lvl5pPr>
            <a:lvl6pPr marL="1285891" indent="0">
              <a:buNone/>
              <a:defRPr sz="506"/>
            </a:lvl6pPr>
            <a:lvl7pPr marL="1543069" indent="0">
              <a:buNone/>
              <a:defRPr sz="506"/>
            </a:lvl7pPr>
            <a:lvl8pPr marL="1800248" indent="0">
              <a:buNone/>
              <a:defRPr sz="506"/>
            </a:lvl8pPr>
            <a:lvl9pPr marL="2057426" indent="0">
              <a:buNone/>
              <a:defRPr sz="506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3771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15050"/>
            <a:ext cx="6858000" cy="12207052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1013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1013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1013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1013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1013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1013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1013"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1013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1083733"/>
            <a:ext cx="4835626" cy="234808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3841050"/>
            <a:ext cx="4835626" cy="6899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52887" y="10740202"/>
            <a:ext cx="512966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000" y="10740202"/>
            <a:ext cx="3542407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2248" y="10740202"/>
            <a:ext cx="384378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6">
                <a:solidFill>
                  <a:schemeClr val="accent1"/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11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257178" rtl="0" eaLnBrk="1" latinLnBrk="0" hangingPunct="1">
        <a:spcBef>
          <a:spcPct val="0"/>
        </a:spcBef>
        <a:buNone/>
        <a:defRPr sz="2025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92884" indent="-192884" algn="l" defTabSz="257178" rtl="0" eaLnBrk="1" latinLnBrk="0" hangingPunct="1">
        <a:spcBef>
          <a:spcPts val="56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1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17914" indent="-160736" algn="l" defTabSz="257178" rtl="0" eaLnBrk="1" latinLnBrk="0" hangingPunct="1">
        <a:spcBef>
          <a:spcPts val="56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42946" indent="-128590" algn="l" defTabSz="257178" rtl="0" eaLnBrk="1" latinLnBrk="0" hangingPunct="1">
        <a:spcBef>
          <a:spcPts val="56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78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24" indent="-128590" algn="l" defTabSz="257178" rtl="0" eaLnBrk="1" latinLnBrk="0" hangingPunct="1">
        <a:spcBef>
          <a:spcPts val="56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67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57303" indent="-128590" algn="l" defTabSz="257178" rtl="0" eaLnBrk="1" latinLnBrk="0" hangingPunct="1">
        <a:spcBef>
          <a:spcPts val="56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67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14481" indent="-128590" algn="l" defTabSz="257178" rtl="0" eaLnBrk="1" latinLnBrk="0" hangingPunct="1">
        <a:spcBef>
          <a:spcPts val="56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67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71659" indent="-128590" algn="l" defTabSz="257178" rtl="0" eaLnBrk="1" latinLnBrk="0" hangingPunct="1">
        <a:spcBef>
          <a:spcPts val="56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67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28837" indent="-128590" algn="l" defTabSz="257178" rtl="0" eaLnBrk="1" latinLnBrk="0" hangingPunct="1">
        <a:spcBef>
          <a:spcPts val="56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67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86015" indent="-128590" algn="l" defTabSz="257178" rtl="0" eaLnBrk="1" latinLnBrk="0" hangingPunct="1">
        <a:spcBef>
          <a:spcPts val="56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67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717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8" algn="l" defTabSz="25717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6" algn="l" defTabSz="25717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35" algn="l" defTabSz="25717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13" algn="l" defTabSz="25717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91" algn="l" defTabSz="25717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69" algn="l" defTabSz="25717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48" algn="l" defTabSz="25717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26" algn="l" defTabSz="257178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18" Type="http://schemas.openxmlformats.org/officeDocument/2006/relationships/image" Target="../media/image13.png"/><Relationship Id="rId3" Type="http://schemas.openxmlformats.org/officeDocument/2006/relationships/hyperlink" Target="https://labonneboite.francetravail.fr/" TargetMode="External"/><Relationship Id="rId21" Type="http://schemas.openxmlformats.org/officeDocument/2006/relationships/image" Target="../media/image16.png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17" Type="http://schemas.openxmlformats.org/officeDocument/2006/relationships/image" Target="../media/image12.png"/><Relationship Id="rId2" Type="http://schemas.openxmlformats.org/officeDocument/2006/relationships/hyperlink" Target="https://mlforez.fr/postes/" TargetMode="External"/><Relationship Id="rId16" Type="http://schemas.openxmlformats.org/officeDocument/2006/relationships/image" Target="../media/image11.png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hyperlink" Target="https://mesevenementsemploi.francetravail.fr/" TargetMode="External"/><Relationship Id="rId15" Type="http://schemas.openxmlformats.org/officeDocument/2006/relationships/image" Target="../media/image10.png"/><Relationship Id="rId23" Type="http://schemas.openxmlformats.org/officeDocument/2006/relationships/image" Target="../media/image18.png"/><Relationship Id="rId10" Type="http://schemas.openxmlformats.org/officeDocument/2006/relationships/image" Target="../media/image5.PNG"/><Relationship Id="rId19" Type="http://schemas.openxmlformats.org/officeDocument/2006/relationships/image" Target="../media/image14.png"/><Relationship Id="rId4" Type="http://schemas.openxmlformats.org/officeDocument/2006/relationships/hyperlink" Target="https://www.emploi-store.fr/portail/accueil" TargetMode="External"/><Relationship Id="rId9" Type="http://schemas.openxmlformats.org/officeDocument/2006/relationships/image" Target="../media/image4.png"/><Relationship Id="rId14" Type="http://schemas.openxmlformats.org/officeDocument/2006/relationships/image" Target="../media/image9.png"/><Relationship Id="rId22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6713" y="272717"/>
            <a:ext cx="5963478" cy="673768"/>
          </a:xfrm>
        </p:spPr>
        <p:txBody>
          <a:bodyPr>
            <a:normAutofit/>
          </a:bodyPr>
          <a:lstStyle/>
          <a:p>
            <a:pPr algn="ctr"/>
            <a:r>
              <a:rPr lang="fr-FR" sz="2800" b="1" u="sng" dirty="0">
                <a:solidFill>
                  <a:srgbClr val="00B050"/>
                </a:solidFill>
              </a:rPr>
              <a:t>Les sites utiles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3162" y="946485"/>
            <a:ext cx="6319758" cy="11101136"/>
          </a:xfrm>
        </p:spPr>
        <p:txBody>
          <a:bodyPr>
            <a:normAutofit/>
          </a:bodyPr>
          <a:lstStyle/>
          <a:p>
            <a:pPr algn="l"/>
            <a:endParaRPr lang="fr-FR" b="1" dirty="0"/>
          </a:p>
          <a:p>
            <a:pPr algn="l"/>
            <a:r>
              <a:rPr lang="fr-FR" sz="1400" b="1" dirty="0"/>
              <a:t>Pour rechercher des offres</a:t>
            </a:r>
            <a:r>
              <a:rPr lang="fr-FR" b="1" dirty="0"/>
              <a:t>:     </a:t>
            </a:r>
          </a:p>
          <a:p>
            <a:pPr algn="l"/>
            <a:endParaRPr lang="fr-FR" sz="900" b="1" u="sng" dirty="0">
              <a:solidFill>
                <a:srgbClr val="0070C0"/>
              </a:solidFill>
            </a:endParaRPr>
          </a:p>
          <a:p>
            <a:pPr algn="l"/>
            <a:endParaRPr lang="fr-FR" sz="900" b="1" u="sng" dirty="0">
              <a:solidFill>
                <a:srgbClr val="0070C0"/>
              </a:solidFill>
            </a:endParaRPr>
          </a:p>
          <a:p>
            <a:pPr algn="l"/>
            <a:r>
              <a:rPr lang="fr-FR" sz="900" b="1" u="sng" dirty="0">
                <a:solidFill>
                  <a:srgbClr val="0070C0"/>
                </a:solidFill>
              </a:rPr>
              <a:t>https://www.francetravail.fr  </a:t>
            </a:r>
          </a:p>
          <a:p>
            <a:pPr algn="l"/>
            <a:r>
              <a:rPr lang="fr-FR" sz="900" b="1" dirty="0">
                <a:solidFill>
                  <a:srgbClr val="0070C0"/>
                </a:solidFill>
              </a:rPr>
              <a:t>	 </a:t>
            </a:r>
          </a:p>
          <a:p>
            <a:pPr algn="l"/>
            <a:r>
              <a:rPr lang="fr-FR" sz="900" b="1" dirty="0">
                <a:solidFill>
                  <a:srgbClr val="0070C0"/>
                </a:solidFill>
              </a:rPr>
              <a:t> </a:t>
            </a:r>
          </a:p>
          <a:p>
            <a:pPr algn="l"/>
            <a:r>
              <a:rPr lang="fr-FR" sz="900" b="1" dirty="0">
                <a:solidFill>
                  <a:srgbClr val="0070C0"/>
                </a:solidFill>
              </a:rPr>
              <a:t> </a:t>
            </a:r>
            <a:r>
              <a:rPr lang="fr-FR" sz="900" b="1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https://mlforez.fr/postes/</a:t>
            </a:r>
            <a:r>
              <a:rPr lang="fr-FR" sz="900" b="1" dirty="0">
                <a:solidFill>
                  <a:srgbClr val="0070C0"/>
                </a:solidFill>
              </a:rPr>
              <a:t> </a:t>
            </a:r>
          </a:p>
          <a:p>
            <a:pPr algn="l"/>
            <a:endParaRPr lang="fr-FR" sz="900" b="1" u="sng" dirty="0">
              <a:solidFill>
                <a:srgbClr val="0070C0"/>
              </a:solidFill>
            </a:endParaRPr>
          </a:p>
          <a:p>
            <a:pPr algn="l"/>
            <a:endParaRPr lang="fr-FR" sz="900" b="1" u="sng" dirty="0">
              <a:solidFill>
                <a:srgbClr val="0070C0"/>
              </a:solidFill>
            </a:endParaRPr>
          </a:p>
          <a:p>
            <a:pPr algn="l"/>
            <a:r>
              <a:rPr lang="fr-FR" sz="900" b="1" u="sng" dirty="0">
                <a:solidFill>
                  <a:srgbClr val="0070C0"/>
                </a:solidFill>
              </a:rPr>
              <a:t>https://nostalentsnosemplois.auvergnerhonealpes.fr</a:t>
            </a:r>
          </a:p>
          <a:p>
            <a:pPr lvl="0" algn="l"/>
            <a:endParaRPr lang="fr-FR" sz="900" b="1" dirty="0"/>
          </a:p>
          <a:p>
            <a:pPr algn="l"/>
            <a:endParaRPr lang="fr-FR" b="1" dirty="0"/>
          </a:p>
          <a:p>
            <a:pPr algn="l"/>
            <a:endParaRPr lang="fr-FR" b="1" u="sng" dirty="0">
              <a:solidFill>
                <a:srgbClr val="0070C0"/>
              </a:solidFill>
            </a:endParaRPr>
          </a:p>
          <a:p>
            <a:pPr algn="l"/>
            <a:endParaRPr lang="fr-FR" b="1" u="sng" dirty="0">
              <a:solidFill>
                <a:srgbClr val="0070C0"/>
              </a:solidFill>
            </a:endParaRPr>
          </a:p>
          <a:p>
            <a:pPr algn="l"/>
            <a:endParaRPr lang="fr-FR" b="1" u="sng" dirty="0">
              <a:solidFill>
                <a:srgbClr val="0070C0"/>
              </a:solidFill>
            </a:endParaRPr>
          </a:p>
          <a:p>
            <a:pPr algn="l"/>
            <a:r>
              <a:rPr lang="fr-FR" b="1" u="sng" dirty="0">
                <a:solidFill>
                  <a:srgbClr val="0070C0"/>
                </a:solidFill>
              </a:rPr>
              <a:t>https://www.1jeune1solution.gouv.fr/</a:t>
            </a:r>
          </a:p>
          <a:p>
            <a:pPr algn="l"/>
            <a:endParaRPr lang="fr-FR" b="1" dirty="0">
              <a:solidFill>
                <a:srgbClr val="0070C0"/>
              </a:solidFill>
            </a:endParaRPr>
          </a:p>
          <a:p>
            <a:pPr algn="l"/>
            <a:endParaRPr lang="fr-FR" b="1" dirty="0"/>
          </a:p>
          <a:p>
            <a:pPr algn="l"/>
            <a:endParaRPr lang="fr-FR" b="1" dirty="0"/>
          </a:p>
          <a:p>
            <a:pPr algn="l"/>
            <a:r>
              <a:rPr lang="fr-FR" sz="1400" b="1" dirty="0"/>
              <a:t>Pour rechercher des employeurs : </a:t>
            </a:r>
          </a:p>
          <a:p>
            <a:pPr algn="l"/>
            <a:endParaRPr lang="fr-FR" b="1" dirty="0"/>
          </a:p>
          <a:p>
            <a:pPr algn="l"/>
            <a:r>
              <a:rPr lang="fr-FR" b="1" dirty="0"/>
              <a:t> </a:t>
            </a:r>
            <a:r>
              <a:rPr lang="fr-FR" sz="900" b="1" u="sng" dirty="0">
                <a:solidFill>
                  <a:srgbClr val="0070C0"/>
                </a:solidFill>
              </a:rPr>
              <a:t>https://labonnealternance.apprentissage.beta.gouv.fr</a:t>
            </a:r>
          </a:p>
          <a:p>
            <a:pPr algn="l"/>
            <a:r>
              <a:rPr lang="fr-FR" b="1" dirty="0"/>
              <a:t>				</a:t>
            </a:r>
          </a:p>
          <a:p>
            <a:pPr algn="l"/>
            <a:endParaRPr lang="fr-FR" sz="900" b="1" dirty="0">
              <a:solidFill>
                <a:srgbClr val="0070C0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/>
            <a:endParaRPr lang="fr-FR" sz="900" b="1" dirty="0">
              <a:solidFill>
                <a:srgbClr val="0070C0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/>
            <a:r>
              <a:rPr lang="fr-FR" sz="900" b="1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https://labonneboite.francetravail.fr/</a:t>
            </a:r>
          </a:p>
          <a:p>
            <a:r>
              <a:rPr lang="fr-FR" sz="900" b="1" dirty="0" err="1">
                <a:solidFill>
                  <a:srgbClr val="99CA3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</a:t>
            </a:r>
            <a:r>
              <a:rPr lang="fr-FR" sz="900" b="1" dirty="0"/>
              <a:t> </a:t>
            </a:r>
          </a:p>
          <a:p>
            <a:endParaRPr lang="fr-FR" sz="1069" dirty="0"/>
          </a:p>
          <a:p>
            <a:pPr algn="l"/>
            <a:r>
              <a:rPr lang="fr-FR" sz="1400" b="1" dirty="0"/>
              <a:t>Pour vous outiller, vous aider à vous préparer </a:t>
            </a:r>
            <a:r>
              <a:rPr lang="fr-FR" b="1" dirty="0"/>
              <a:t>:</a:t>
            </a:r>
          </a:p>
          <a:p>
            <a:pPr algn="l"/>
            <a:endParaRPr lang="fr-FR" b="1" dirty="0"/>
          </a:p>
          <a:p>
            <a:pPr algn="l"/>
            <a:r>
              <a:rPr lang="fr-FR" b="1" dirty="0"/>
              <a:t> </a:t>
            </a:r>
            <a:r>
              <a:rPr lang="fr-FR" sz="900" b="1" dirty="0">
                <a:solidFill>
                  <a:srgbClr val="0070C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https://www.emploi-store.fr/portail/accueil</a:t>
            </a:r>
            <a:r>
              <a:rPr lang="fr-FR" sz="900" b="1" dirty="0">
                <a:solidFill>
                  <a:srgbClr val="0070C0"/>
                </a:solidFill>
              </a:rPr>
              <a:t> </a:t>
            </a:r>
          </a:p>
          <a:p>
            <a:pPr algn="l"/>
            <a:endParaRPr lang="fr-FR" sz="900" b="1" dirty="0"/>
          </a:p>
          <a:p>
            <a:pPr algn="l"/>
            <a:endParaRPr lang="fr-FR" b="1" dirty="0"/>
          </a:p>
          <a:p>
            <a:pPr algn="l"/>
            <a:endParaRPr lang="fr-FR" b="1" dirty="0"/>
          </a:p>
          <a:p>
            <a:pPr algn="l"/>
            <a:r>
              <a:rPr lang="fr-FR" sz="1400" b="1" dirty="0"/>
              <a:t>Pour envisager sa mobilité professionnelle :</a:t>
            </a:r>
          </a:p>
          <a:p>
            <a:pPr algn="l"/>
            <a:r>
              <a:rPr lang="fr-FR" b="1" dirty="0"/>
              <a:t> </a:t>
            </a:r>
            <a:r>
              <a:rPr lang="fr-FR" sz="900" b="1" u="sng" dirty="0">
                <a:solidFill>
                  <a:srgbClr val="0070C0"/>
                </a:solidFill>
              </a:rPr>
              <a:t>https://www.emploi-store.fr/portail/services/mobiville</a:t>
            </a:r>
          </a:p>
          <a:p>
            <a:pPr algn="l">
              <a:lnSpc>
                <a:spcPct val="100000"/>
              </a:lnSpc>
            </a:pPr>
            <a:endParaRPr lang="fr-FR" b="1" dirty="0"/>
          </a:p>
          <a:p>
            <a:pPr algn="l">
              <a:lnSpc>
                <a:spcPct val="100000"/>
              </a:lnSpc>
            </a:pPr>
            <a:endParaRPr lang="fr-FR" b="1" dirty="0"/>
          </a:p>
          <a:p>
            <a:pPr algn="l">
              <a:lnSpc>
                <a:spcPct val="100000"/>
              </a:lnSpc>
            </a:pPr>
            <a:endParaRPr lang="fr-FR" b="1" dirty="0"/>
          </a:p>
          <a:p>
            <a:pPr algn="l">
              <a:lnSpc>
                <a:spcPct val="100000"/>
              </a:lnSpc>
            </a:pPr>
            <a:endParaRPr lang="fr-FR" sz="1400" b="1" dirty="0"/>
          </a:p>
          <a:p>
            <a:pPr algn="l">
              <a:lnSpc>
                <a:spcPct val="100000"/>
              </a:lnSpc>
            </a:pPr>
            <a:r>
              <a:rPr lang="fr-FR" sz="1400" b="1" dirty="0"/>
              <a:t>Pour se renseigner sur les événements </a:t>
            </a:r>
            <a:r>
              <a:rPr lang="fr-FR" b="1" dirty="0"/>
              <a:t>: </a:t>
            </a:r>
          </a:p>
          <a:p>
            <a:pPr algn="l">
              <a:lnSpc>
                <a:spcPct val="100000"/>
              </a:lnSpc>
            </a:pPr>
            <a:endParaRPr lang="fr-FR" sz="900" b="1" u="sng" dirty="0">
              <a:solidFill>
                <a:srgbClr val="0070C0"/>
              </a:solidFill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>
              <a:lnSpc>
                <a:spcPct val="100000"/>
              </a:lnSpc>
            </a:pPr>
            <a:r>
              <a:rPr lang="fr-FR" sz="900" b="1" u="sng" dirty="0">
                <a:solidFill>
                  <a:srgbClr val="0070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https://mesevenementsemploi.francetravail.fr</a:t>
            </a:r>
            <a:endParaRPr lang="fr-FR" sz="900" b="1" u="sng" dirty="0">
              <a:solidFill>
                <a:srgbClr val="0070C0"/>
              </a:solidFill>
            </a:endParaRPr>
          </a:p>
          <a:p>
            <a:pPr algn="l">
              <a:lnSpc>
                <a:spcPct val="100000"/>
              </a:lnSpc>
            </a:pPr>
            <a:endParaRPr lang="fr-FR" sz="900" b="1" u="sng" dirty="0">
              <a:solidFill>
                <a:srgbClr val="0070C0"/>
              </a:solidFill>
            </a:endParaRPr>
          </a:p>
          <a:p>
            <a:pPr algn="l">
              <a:lnSpc>
                <a:spcPct val="100000"/>
              </a:lnSpc>
            </a:pPr>
            <a:endParaRPr lang="fr-FR" b="1" i="1" u="sng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0183" y="1606445"/>
            <a:ext cx="1305863" cy="73446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10891" y="3551827"/>
            <a:ext cx="1570170" cy="61728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41095" y="5698886"/>
            <a:ext cx="2737581" cy="137650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43416" y="8241089"/>
            <a:ext cx="1412631" cy="61418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270" y="6799536"/>
            <a:ext cx="1468635" cy="65693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92" y="11159238"/>
            <a:ext cx="2659307" cy="614187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095" y="9535386"/>
            <a:ext cx="1096364" cy="940570"/>
          </a:xfrm>
          <a:prstGeom prst="rect">
            <a:avLst/>
          </a:prstGeom>
        </p:spPr>
      </p:pic>
      <p:pic>
        <p:nvPicPr>
          <p:cNvPr id="15" name="Image 14" descr="Une image contenant motif, carré, Graphique, Symétrie&#10;&#10;Le contenu généré par l’IA peut être incorrect.">
            <a:extLst>
              <a:ext uri="{FF2B5EF4-FFF2-40B4-BE49-F238E27FC236}">
                <a16:creationId xmlns:a16="http://schemas.microsoft.com/office/drawing/2014/main" id="{3484498A-D13A-5374-D652-C71CF7A8C8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05073" y="1370759"/>
            <a:ext cx="860280" cy="896459"/>
          </a:xfrm>
          <a:prstGeom prst="rect">
            <a:avLst/>
          </a:prstGeom>
        </p:spPr>
      </p:pic>
      <p:pic>
        <p:nvPicPr>
          <p:cNvPr id="17" name="Image 16" descr="Une image contenant motif, carré, pixel, conception&#10;&#10;Le contenu généré par l’IA peut être incorrect.">
            <a:extLst>
              <a:ext uri="{FF2B5EF4-FFF2-40B4-BE49-F238E27FC236}">
                <a16:creationId xmlns:a16="http://schemas.microsoft.com/office/drawing/2014/main" id="{A38FA5D0-CAC7-B961-EDA8-B73AD1B2AB3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263033" y="3332104"/>
            <a:ext cx="775487" cy="775487"/>
          </a:xfrm>
          <a:prstGeom prst="rect">
            <a:avLst/>
          </a:prstGeom>
        </p:spPr>
      </p:pic>
      <p:pic>
        <p:nvPicPr>
          <p:cNvPr id="19" name="Image 18" descr="Une image contenant motif, pixel, conception&#10;&#10;Le contenu généré par l’IA peut être incorrect.">
            <a:extLst>
              <a:ext uri="{FF2B5EF4-FFF2-40B4-BE49-F238E27FC236}">
                <a16:creationId xmlns:a16="http://schemas.microsoft.com/office/drawing/2014/main" id="{360D5781-47D9-CD50-B454-7604290B479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483883" y="6537773"/>
            <a:ext cx="918700" cy="918700"/>
          </a:xfrm>
          <a:prstGeom prst="rect">
            <a:avLst/>
          </a:prstGeom>
        </p:spPr>
      </p:pic>
      <p:pic>
        <p:nvPicPr>
          <p:cNvPr id="21" name="Image 20" descr="Une image contenant motif, carré, pixel, conception&#10;&#10;Le contenu généré par l’IA peut être incorrect.">
            <a:extLst>
              <a:ext uri="{FF2B5EF4-FFF2-40B4-BE49-F238E27FC236}">
                <a16:creationId xmlns:a16="http://schemas.microsoft.com/office/drawing/2014/main" id="{D58A878F-4995-F5F6-FE4B-9FCB037A3875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102479" y="7881507"/>
            <a:ext cx="918700" cy="918700"/>
          </a:xfrm>
          <a:prstGeom prst="rect">
            <a:avLst/>
          </a:prstGeom>
        </p:spPr>
      </p:pic>
      <p:pic>
        <p:nvPicPr>
          <p:cNvPr id="23" name="Image 22" descr="Une image contenant motif, Graphique, pixel, conception&#10;&#10;Le contenu généré par l’IA peut être incorrect.">
            <a:extLst>
              <a:ext uri="{FF2B5EF4-FFF2-40B4-BE49-F238E27FC236}">
                <a16:creationId xmlns:a16="http://schemas.microsoft.com/office/drawing/2014/main" id="{8E9E5B06-1D9C-E831-03A9-35DC65CD093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475459" y="9450322"/>
            <a:ext cx="1036108" cy="1036108"/>
          </a:xfrm>
          <a:prstGeom prst="rect">
            <a:avLst/>
          </a:prstGeom>
        </p:spPr>
      </p:pic>
      <p:pic>
        <p:nvPicPr>
          <p:cNvPr id="25" name="Image 24" descr="Une image contenant motif, pixel, conception&#10;&#10;Le contenu généré par l’IA peut être incorrect.">
            <a:extLst>
              <a:ext uri="{FF2B5EF4-FFF2-40B4-BE49-F238E27FC236}">
                <a16:creationId xmlns:a16="http://schemas.microsoft.com/office/drawing/2014/main" id="{0CD01279-DC4C-F9DF-37C3-0301BFA7614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090843" y="11052304"/>
            <a:ext cx="918700" cy="918700"/>
          </a:xfrm>
          <a:prstGeom prst="rect">
            <a:avLst/>
          </a:prstGeom>
        </p:spPr>
      </p:pic>
      <p:pic>
        <p:nvPicPr>
          <p:cNvPr id="27" name="Image 26" descr="Une image contenant motif, Graphique, pixel, conception&#10;&#10;Le contenu généré par l’IA peut être incorrect.">
            <a:extLst>
              <a:ext uri="{FF2B5EF4-FFF2-40B4-BE49-F238E27FC236}">
                <a16:creationId xmlns:a16="http://schemas.microsoft.com/office/drawing/2014/main" id="{1905C037-A856-F1EB-77D3-B2321FF6197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812756" y="5698886"/>
            <a:ext cx="815331" cy="81533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2C32F5D-83E0-1544-DD1F-90CCE25E92A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401973" y="4696140"/>
            <a:ext cx="1636547" cy="73096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21916F3-C82A-4589-0ADC-B4042FBCE913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905" y="4350375"/>
            <a:ext cx="964750" cy="967431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FD06C62-6A3E-0FA1-8B6D-101BB43475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418" y="2386131"/>
            <a:ext cx="1573432" cy="412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13" descr="Une image contenant motif, Graphique, pixel, conception&#10;&#10;Le contenu généré par l’IA peut être incorrect.">
            <a:extLst>
              <a:ext uri="{FF2B5EF4-FFF2-40B4-BE49-F238E27FC236}">
                <a16:creationId xmlns:a16="http://schemas.microsoft.com/office/drawing/2014/main" id="{FF775747-0774-432B-21DA-13AB93CDB89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543" y="2140916"/>
            <a:ext cx="860280" cy="86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67996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Metadata/LabelInfo.xml><?xml version="1.0" encoding="utf-8"?>
<clbl:labelList xmlns:clbl="http://schemas.microsoft.com/office/2020/mipLabelMetadata">
  <clbl:label id="{55a8600f-4ee6-4bb5-8f14-53589536b6df}" enabled="0" method="" siteId="{55a8600f-4ee6-4bb5-8f14-53589536b6d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130</Words>
  <Application>Microsoft Office PowerPoint</Application>
  <PresentationFormat>Grand écran</PresentationFormat>
  <Paragraphs>45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Facette</vt:lpstr>
      <vt:lpstr>Les sites utiles</vt:lpstr>
    </vt:vector>
  </TitlesOfParts>
  <Company>France Travail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CAPRITTA Liliane</dc:creator>
  <cp:lastModifiedBy>CAPRITTA Liliane</cp:lastModifiedBy>
  <cp:revision>1</cp:revision>
  <dcterms:created xsi:type="dcterms:W3CDTF">2025-10-01T12:32:37Z</dcterms:created>
  <dcterms:modified xsi:type="dcterms:W3CDTF">2025-10-01T13:11:06Z</dcterms:modified>
</cp:coreProperties>
</file>